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DCVGPZC285pl1AMk36h5Tyvac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8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8" name="Google Shape;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29ded9d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29ded9d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>
  <p:cSld name="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3796394" y="4776110"/>
            <a:ext cx="8109855" cy="96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dt" idx="10"/>
          </p:nvPr>
        </p:nvSpPr>
        <p:spPr>
          <a:xfrm>
            <a:off x="0" y="64320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ftr" idx="11"/>
          </p:nvPr>
        </p:nvSpPr>
        <p:spPr>
          <a:xfrm>
            <a:off x="2743200" y="643209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6858000" y="6444797"/>
            <a:ext cx="19675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9448800" y="638084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9448800" y="638084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7773225" y="6380842"/>
            <a:ext cx="441795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53" y="-505831"/>
            <a:ext cx="3886899" cy="2185313"/>
          </a:xfrm>
          <a:prstGeom prst="rect">
            <a:avLst/>
          </a:prstGeom>
        </p:spPr>
      </p:pic>
      <p:sp>
        <p:nvSpPr>
          <p:cNvPr id="73" name="Google Shape;73;p1"/>
          <p:cNvSpPr txBox="1">
            <a:spLocks noGrp="1"/>
          </p:cNvSpPr>
          <p:nvPr>
            <p:ph type="ctrTitle"/>
          </p:nvPr>
        </p:nvSpPr>
        <p:spPr>
          <a:xfrm>
            <a:off x="3796394" y="4776110"/>
            <a:ext cx="8109855" cy="96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endParaRPr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620785" y="3805266"/>
            <a:ext cx="1087923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 dirty="0" smtClean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Nome(s</a:t>
            </a:r>
            <a:r>
              <a:rPr lang="pt-BR" sz="1800" b="0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) do(s) </a:t>
            </a:r>
            <a:r>
              <a:rPr lang="pt-BR" sz="1800" b="0" i="0" u="none" strike="noStrike" cap="none" dirty="0" smtClean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aluno(s</a:t>
            </a:r>
            <a:r>
              <a:rPr lang="pt-BR" sz="1800" b="0" i="0" u="none" strike="noStrike" cap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800" b="0" i="0" u="none" strike="noStrike" cap="none" dirty="0">
              <a:solidFill>
                <a:srgbClr val="FFD9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343949" y="4106022"/>
            <a:ext cx="1115607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Nom</a:t>
            </a:r>
            <a:r>
              <a:rPr lang="pt-BR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 do Orientador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74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29ded9d74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329ded9d74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>
            <a:spLocks noGrp="1"/>
          </p:cNvSpPr>
          <p:nvPr>
            <p:ph type="ctrTitle"/>
          </p:nvPr>
        </p:nvSpPr>
        <p:spPr>
          <a:xfrm>
            <a:off x="3796394" y="4776110"/>
            <a:ext cx="8109855" cy="96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000"/>
              <a:buFont typeface="Calibri"/>
              <a:buNone/>
            </a:pPr>
            <a:r>
              <a:rPr lang="pt-BR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  <a:endParaRPr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Widescreen</PresentationFormat>
  <Paragraphs>3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Felipe Teixeira</cp:lastModifiedBy>
  <cp:revision>3</cp:revision>
  <dcterms:created xsi:type="dcterms:W3CDTF">2020-03-27T15:08:54Z</dcterms:created>
  <dcterms:modified xsi:type="dcterms:W3CDTF">2022-08-16T20:00:35Z</dcterms:modified>
</cp:coreProperties>
</file>